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8" r:id="rId3"/>
    <p:sldId id="260" r:id="rId4"/>
    <p:sldId id="259" r:id="rId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62" d="100"/>
          <a:sy n="62" d="100"/>
        </p:scale>
        <p:origin x="84" y="2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동시성과 </a:t>
            </a:r>
            <a:r>
              <a:rPr lang="ko-KR" altLang="en-US" sz="9600" kern="0" spc="-700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병렬성</a:t>
            </a:r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배우기</a:t>
            </a:r>
            <a:endParaRPr lang="en-US" altLang="ko-KR" sz="9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고수가 되는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114800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648200" y="6286500"/>
            <a:ext cx="9609128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Process vs Thread, Parallelism</a:t>
            </a:r>
            <a:endParaRPr lang="en-US" altLang="ko-KR" sz="4000" kern="0" spc="-2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8305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Parallelism with Multiprocessing</a:t>
            </a: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Parallelism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Process vs Thread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비교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3" name="그룹 1026"/>
          <p:cNvGrpSpPr/>
          <p:nvPr/>
        </p:nvGrpSpPr>
        <p:grpSpPr>
          <a:xfrm>
            <a:off x="3418086" y="6353216"/>
            <a:ext cx="9314286" cy="96000"/>
            <a:chOff x="6236327" y="7104191"/>
            <a:chExt cx="9314286" cy="96000"/>
          </a:xfrm>
        </p:grpSpPr>
        <p:pic>
          <p:nvPicPr>
            <p:cNvPr id="94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98" name="그룹 1026"/>
          <p:cNvGrpSpPr/>
          <p:nvPr/>
        </p:nvGrpSpPr>
        <p:grpSpPr>
          <a:xfrm>
            <a:off x="3418086" y="7399846"/>
            <a:ext cx="9314286" cy="96000"/>
            <a:chOff x="6236327" y="7104191"/>
            <a:chExt cx="9314286" cy="96000"/>
          </a:xfrm>
        </p:grpSpPr>
        <p:pic>
          <p:nvPicPr>
            <p:cNvPr id="101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64" name="그룹 1026"/>
          <p:cNvGrpSpPr/>
          <p:nvPr/>
        </p:nvGrpSpPr>
        <p:grpSpPr>
          <a:xfrm>
            <a:off x="3418086" y="8423819"/>
            <a:ext cx="9314286" cy="96000"/>
            <a:chOff x="6236327" y="7104191"/>
            <a:chExt cx="9314286" cy="96000"/>
          </a:xfrm>
        </p:grpSpPr>
        <p:pic>
          <p:nvPicPr>
            <p:cNvPr id="6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67" name="Object 56"/>
          <p:cNvSpPr txBox="1"/>
          <p:nvPr/>
        </p:nvSpPr>
        <p:spPr>
          <a:xfrm>
            <a:off x="76200" y="190500"/>
            <a:ext cx="8305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Parallelism with Multiprocessing</a:t>
            </a: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47900"/>
            <a:ext cx="5562600" cy="559250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247900"/>
            <a:ext cx="11508835" cy="681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92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  <p:sp>
        <p:nvSpPr>
          <p:cNvPr id="26" name="Object 56"/>
          <p:cNvSpPr txBox="1"/>
          <p:nvPr/>
        </p:nvSpPr>
        <p:spPr>
          <a:xfrm>
            <a:off x="76200" y="190500"/>
            <a:ext cx="8305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Parallelism with Multiprocessing</a:t>
            </a: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41</Words>
  <Application>Microsoft Office PowerPoint</Application>
  <PresentationFormat>사용자 지정</PresentationFormat>
  <Paragraphs>12</Paragraphs>
  <Slides>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3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68</cp:revision>
  <dcterms:created xsi:type="dcterms:W3CDTF">2020-11-27T19:15:27Z</dcterms:created>
  <dcterms:modified xsi:type="dcterms:W3CDTF">2021-02-16T04:58:38Z</dcterms:modified>
</cp:coreProperties>
</file>